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3399"/>
    <a:srgbClr val="CC00FF"/>
    <a:srgbClr val="FF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4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4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8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0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2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2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4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5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4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5C3B-6A13-4EBF-8867-103E7D8BB250}" type="datetimeFigureOut">
              <a:rPr lang="pl-PL" smtClean="0"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A301-2C20-4E91-B7D5-1200A6D744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86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lumMod val="0"/>
                <a:lumOff val="100000"/>
                <a:alpha val="0"/>
              </a:srgbClr>
            </a:gs>
            <a:gs pos="16000">
              <a:srgbClr val="FF6633"/>
            </a:gs>
            <a:gs pos="42000">
              <a:srgbClr val="FFFF00"/>
            </a:gs>
            <a:gs pos="65000">
              <a:srgbClr val="01A78F"/>
            </a:gs>
            <a:gs pos="72000">
              <a:srgbClr val="1A87C7"/>
            </a:gs>
            <a:gs pos="78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462487"/>
            <a:ext cx="8352928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pl-PL" sz="4800" dirty="0" smtClean="0">
              <a:solidFill>
                <a:srgbClr val="99FF33"/>
              </a:solidFill>
              <a:latin typeface="Franklin Gothic Demi Cond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pl-PL" sz="4800" dirty="0" smtClean="0">
                <a:latin typeface="Franklin Gothic Demi Cond" pitchFamily="34" charset="0"/>
              </a:rPr>
              <a:t>Owocem </a:t>
            </a:r>
            <a:r>
              <a:rPr lang="pl-PL" sz="4800" dirty="0">
                <a:latin typeface="Franklin Gothic Demi Cond" pitchFamily="34" charset="0"/>
              </a:rPr>
              <a:t>zaś ducha jest: miłość,</a:t>
            </a:r>
            <a:r>
              <a:rPr lang="pl-PL" sz="4800" dirty="0">
                <a:solidFill>
                  <a:srgbClr val="99FF33"/>
                </a:solidFill>
                <a:latin typeface="Franklin Gothic Demi Cond" pitchFamily="34" charset="0"/>
              </a:rPr>
              <a:t>                               </a:t>
            </a:r>
            <a:r>
              <a:rPr lang="pl-PL" sz="72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R</a:t>
            </a:r>
            <a:r>
              <a:rPr lang="pl-PL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A</a:t>
            </a:r>
            <a:r>
              <a:rPr lang="pl-PL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</a:t>
            </a:r>
            <a:r>
              <a:rPr lang="pl-PL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O</a:t>
            </a:r>
            <a:r>
              <a:rPr lang="pl-PL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Ś</a:t>
            </a:r>
            <a:r>
              <a:rPr lang="pl-PL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Ć</a:t>
            </a:r>
            <a:r>
              <a:rPr lang="pl-PL" sz="7200" dirty="0">
                <a:solidFill>
                  <a:srgbClr val="99FF33"/>
                </a:solidFill>
                <a:latin typeface="Franklin Gothic Demi Cond" pitchFamily="34" charset="0"/>
              </a:rPr>
              <a:t>, </a:t>
            </a:r>
            <a:r>
              <a:rPr lang="pl-PL" sz="4800" dirty="0">
                <a:solidFill>
                  <a:srgbClr val="99FF33"/>
                </a:solidFill>
                <a:latin typeface="Franklin Gothic Demi Cond" pitchFamily="34" charset="0"/>
              </a:rPr>
              <a:t/>
            </a:r>
            <a:br>
              <a:rPr lang="pl-PL" sz="4800" dirty="0">
                <a:solidFill>
                  <a:srgbClr val="99FF33"/>
                </a:solidFill>
                <a:latin typeface="Franklin Gothic Demi Cond" pitchFamily="34" charset="0"/>
              </a:rPr>
            </a:br>
            <a:r>
              <a:rPr lang="pl-PL" sz="4800" dirty="0">
                <a:latin typeface="Franklin Gothic Demi Cond" pitchFamily="34" charset="0"/>
              </a:rPr>
              <a:t>pokój, cierpliwość, uprzejmość,                                    dobroć, wierność, łagodność, opanowanie. </a:t>
            </a:r>
            <a:br>
              <a:rPr lang="pl-PL" sz="4800" dirty="0">
                <a:latin typeface="Franklin Gothic Demi Cond" pitchFamily="34" charset="0"/>
              </a:rPr>
            </a:br>
            <a:r>
              <a:rPr lang="pl-PL" sz="4800" dirty="0">
                <a:latin typeface="Franklin Gothic Demi Cond" pitchFamily="34" charset="0"/>
              </a:rPr>
              <a:t>Ga 5, 22-23</a:t>
            </a:r>
            <a:endParaRPr lang="pl-PL" sz="4800" b="1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2448272" cy="360040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Wy bowiem jesteście dla nas chwałą                    i </a:t>
            </a:r>
            <a:r>
              <a:rPr lang="pl-PL" b="1" dirty="0" smtClean="0">
                <a:solidFill>
                  <a:srgbClr val="FFFF00"/>
                </a:solidFill>
                <a:latin typeface="Franklin Gothic Demi Cond" pitchFamily="34" charset="0"/>
              </a:rPr>
              <a:t>radością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.                 1 </a:t>
            </a:r>
            <a:r>
              <a:rPr lang="pl-PL" dirty="0" err="1">
                <a:solidFill>
                  <a:srgbClr val="FFFF00"/>
                </a:solidFill>
                <a:latin typeface="Franklin Gothic Demi Cond" pitchFamily="34" charset="0"/>
              </a:rPr>
              <a:t>T</a:t>
            </a:r>
            <a:r>
              <a:rPr lang="pl-PL" dirty="0" err="1" smtClean="0">
                <a:solidFill>
                  <a:srgbClr val="FFFF00"/>
                </a:solidFill>
                <a:latin typeface="Franklin Gothic Demi Cond" pitchFamily="34" charset="0"/>
              </a:rPr>
              <a:t>es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2,20</a:t>
            </a:r>
            <a:endParaRPr lang="pl-PL" dirty="0">
              <a:solidFill>
                <a:srgbClr val="FFFF00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052736"/>
            <a:ext cx="6504033" cy="4878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7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2016224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3399"/>
                </a:solidFill>
                <a:latin typeface="Franklin Gothic Demi Cond" pitchFamily="34" charset="0"/>
              </a:rPr>
              <a:t>Nie znam większej </a:t>
            </a:r>
            <a:r>
              <a:rPr lang="pl-PL" b="1" dirty="0" smtClean="0">
                <a:solidFill>
                  <a:srgbClr val="FF3399"/>
                </a:solidFill>
                <a:latin typeface="Franklin Gothic Demi Cond" pitchFamily="34" charset="0"/>
              </a:rPr>
              <a:t>radości</a:t>
            </a:r>
            <a:r>
              <a:rPr lang="pl-PL" dirty="0" smtClean="0">
                <a:solidFill>
                  <a:srgbClr val="FF3399"/>
                </a:solidFill>
                <a:latin typeface="Franklin Gothic Demi Cond" pitchFamily="34" charset="0"/>
              </a:rPr>
              <a:t> nad tę, kiedy słyszę, </a:t>
            </a:r>
            <a:br>
              <a:rPr lang="pl-PL" dirty="0" smtClean="0">
                <a:solidFill>
                  <a:srgbClr val="FF3399"/>
                </a:solidFill>
                <a:latin typeface="Franklin Gothic Demi Cond" pitchFamily="34" charset="0"/>
              </a:rPr>
            </a:br>
            <a:r>
              <a:rPr lang="pl-PL" dirty="0" smtClean="0">
                <a:solidFill>
                  <a:srgbClr val="FF3399"/>
                </a:solidFill>
                <a:latin typeface="Franklin Gothic Demi Cond" pitchFamily="34" charset="0"/>
              </a:rPr>
              <a:t>że dzieci moje postępują zgodnie                    z prawdą.                 3 J </a:t>
            </a:r>
            <a:r>
              <a:rPr lang="pl-PL" dirty="0" smtClean="0">
                <a:solidFill>
                  <a:srgbClr val="FF3399"/>
                </a:solidFill>
                <a:latin typeface="Franklin Gothic Demi Cond" pitchFamily="34" charset="0"/>
              </a:rPr>
              <a:t>1,4</a:t>
            </a:r>
            <a:endParaRPr lang="pl-PL" dirty="0">
              <a:solidFill>
                <a:srgbClr val="FF3399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6494432" cy="4870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43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2386608" cy="5145435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latin typeface="Franklin Gothic Demi Cond" pitchFamily="34" charset="0"/>
              </a:rPr>
              <a:t>Cieszcie się                i radujcie</a:t>
            </a:r>
            <a:r>
              <a:rPr lang="pl-PL" dirty="0" smtClean="0">
                <a:latin typeface="Franklin Gothic Demi Cond" pitchFamily="34" charset="0"/>
              </a:rPr>
              <a:t>, albowiem wasza nagroda wielka jest                 w niebie.                                                   Mt </a:t>
            </a:r>
            <a:r>
              <a:rPr lang="pl-PL" dirty="0" smtClean="0">
                <a:latin typeface="Franklin Gothic Demi Cond" pitchFamily="34" charset="0"/>
              </a:rPr>
              <a:t>5,12</a:t>
            </a:r>
            <a:endParaRPr lang="pl-PL" dirty="0"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64" y="1124744"/>
            <a:ext cx="6408022" cy="480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7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2520280" cy="507342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Franklin Gothic Demi Cond" pitchFamily="34" charset="0"/>
              </a:rPr>
              <a:t>Wtedy Maryja rzekła: </a:t>
            </a:r>
            <a:br>
              <a:rPr lang="pl-PL" dirty="0" smtClean="0">
                <a:latin typeface="Franklin Gothic Demi Cond" pitchFamily="34" charset="0"/>
              </a:rPr>
            </a:br>
            <a:r>
              <a:rPr lang="pl-PL" dirty="0" smtClean="0">
                <a:latin typeface="Franklin Gothic Demi Cond" pitchFamily="34" charset="0"/>
              </a:rPr>
              <a:t>Wielbi dusza moja Pana, </a:t>
            </a:r>
            <a:br>
              <a:rPr lang="pl-PL" dirty="0" smtClean="0">
                <a:latin typeface="Franklin Gothic Demi Cond" pitchFamily="34" charset="0"/>
              </a:rPr>
            </a:br>
            <a:r>
              <a:rPr lang="pl-PL" dirty="0" smtClean="0">
                <a:latin typeface="Franklin Gothic Demi Cond" pitchFamily="34" charset="0"/>
              </a:rPr>
              <a:t>i </a:t>
            </a:r>
            <a:r>
              <a:rPr lang="pl-PL" b="1" dirty="0" smtClean="0">
                <a:latin typeface="Franklin Gothic Demi Cond" pitchFamily="34" charset="0"/>
              </a:rPr>
              <a:t>raduje się </a:t>
            </a:r>
            <a:r>
              <a:rPr lang="pl-PL" dirty="0" smtClean="0">
                <a:latin typeface="Franklin Gothic Demi Cond" pitchFamily="34" charset="0"/>
              </a:rPr>
              <a:t>duch mój                   w Bogu,                                     moim Zbawcy.                                                                             </a:t>
            </a:r>
            <a:r>
              <a:rPr lang="pl-PL" dirty="0" err="1" smtClean="0">
                <a:latin typeface="Franklin Gothic Demi Cond" pitchFamily="34" charset="0"/>
              </a:rPr>
              <a:t>Łk</a:t>
            </a:r>
            <a:r>
              <a:rPr lang="pl-PL" dirty="0" smtClean="0">
                <a:latin typeface="Franklin Gothic Demi Cond" pitchFamily="34" charset="0"/>
              </a:rPr>
              <a:t> </a:t>
            </a:r>
            <a:r>
              <a:rPr lang="pl-PL" dirty="0" smtClean="0">
                <a:latin typeface="Franklin Gothic Demi Cond" pitchFamily="34" charset="0"/>
              </a:rPr>
              <a:t>1,46-47</a:t>
            </a:r>
            <a:endParaRPr lang="pl-PL" dirty="0" smtClean="0">
              <a:latin typeface="Franklin Gothic Demi Cond" pitchFamily="34" charset="0"/>
            </a:endParaRPr>
          </a:p>
          <a:p>
            <a:endParaRPr lang="pl-PL" dirty="0"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6217920" cy="4663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40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84256"/>
            <a:ext cx="2664296" cy="403244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7030A0"/>
                </a:solidFill>
                <a:latin typeface="Franklin Gothic Demi Cond" pitchFamily="34" charset="0"/>
              </a:rPr>
              <a:t>Weselcie się </a:t>
            </a:r>
            <a:r>
              <a:rPr lang="pl-PL" dirty="0" smtClean="0">
                <a:solidFill>
                  <a:srgbClr val="7030A0"/>
                </a:solidFill>
                <a:latin typeface="Franklin Gothic Demi Cond" pitchFamily="34" charset="0"/>
              </a:rPr>
              <a:t>nadzieją!                            W ucisku bądźcie cierpliwi,                               w modlitwie                          - wytrwali!                                 </a:t>
            </a:r>
            <a:r>
              <a:rPr lang="pl-PL" dirty="0" err="1" smtClean="0">
                <a:solidFill>
                  <a:srgbClr val="7030A0"/>
                </a:solidFill>
                <a:latin typeface="Franklin Gothic Demi Cond" pitchFamily="34" charset="0"/>
              </a:rPr>
              <a:t>Rz</a:t>
            </a:r>
            <a:r>
              <a:rPr lang="pl-PL" dirty="0" smtClean="0">
                <a:solidFill>
                  <a:srgbClr val="7030A0"/>
                </a:solidFill>
                <a:latin typeface="Franklin Gothic Demi Cond" pitchFamily="34" charset="0"/>
              </a:rPr>
              <a:t> </a:t>
            </a:r>
            <a:r>
              <a:rPr lang="pl-PL" dirty="0" smtClean="0">
                <a:solidFill>
                  <a:srgbClr val="7030A0"/>
                </a:solidFill>
                <a:latin typeface="Franklin Gothic Demi Cond" pitchFamily="34" charset="0"/>
              </a:rPr>
              <a:t>12,12</a:t>
            </a:r>
            <a:endParaRPr lang="pl-PL" dirty="0">
              <a:solidFill>
                <a:srgbClr val="7030A0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6217920" cy="4663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27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253062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latin typeface="Franklin Gothic Demi Cond" pitchFamily="34" charset="0"/>
              </a:rPr>
              <a:t>Za pełną </a:t>
            </a:r>
            <a:r>
              <a:rPr lang="pl-PL" b="1" dirty="0" smtClean="0">
                <a:solidFill>
                  <a:schemeClr val="bg1"/>
                </a:solidFill>
                <a:latin typeface="Franklin Gothic Demi Cond" pitchFamily="34" charset="0"/>
              </a:rPr>
              <a:t>radość </a:t>
            </a:r>
            <a:r>
              <a:rPr lang="pl-PL" dirty="0" smtClean="0">
                <a:solidFill>
                  <a:schemeClr val="bg1"/>
                </a:solidFill>
                <a:latin typeface="Franklin Gothic Demi Cond" pitchFamily="34" charset="0"/>
              </a:rPr>
              <a:t>poczytujcie to sobie, bracia moi, ilekroć spadają na was różne doświadczenia                 </a:t>
            </a:r>
            <a:r>
              <a:rPr lang="pl-PL" dirty="0" err="1" smtClean="0">
                <a:solidFill>
                  <a:schemeClr val="bg1"/>
                </a:solidFill>
                <a:latin typeface="Franklin Gothic Demi Cond" pitchFamily="34" charset="0"/>
              </a:rPr>
              <a:t>Jk</a:t>
            </a:r>
            <a:r>
              <a:rPr lang="pl-PL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Franklin Gothic Demi Cond" pitchFamily="34" charset="0"/>
              </a:rPr>
              <a:t>1,2</a:t>
            </a:r>
            <a:endParaRPr lang="pl-PL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620640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27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238660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  <a:latin typeface="Franklin Gothic Demi Cond" pitchFamily="34" charset="0"/>
              </a:rPr>
              <a:t>Dlatego </a:t>
            </a:r>
            <a:r>
              <a:rPr lang="pl-PL" b="1" dirty="0" smtClean="0">
                <a:solidFill>
                  <a:schemeClr val="bg1"/>
                </a:solidFill>
                <a:latin typeface="Franklin Gothic Demi Cond" pitchFamily="34" charset="0"/>
              </a:rPr>
              <a:t>radujcie się</a:t>
            </a:r>
            <a:r>
              <a:rPr lang="pl-PL" dirty="0" smtClean="0">
                <a:solidFill>
                  <a:schemeClr val="bg1"/>
                </a:solidFill>
                <a:latin typeface="Franklin Gothic Demi Cond" pitchFamily="34" charset="0"/>
              </a:rPr>
              <a:t>, choć teraz musicie doznać trochę smutku                          z powodu różnorodnych doświadczeń.                                                                          1 </a:t>
            </a:r>
            <a:r>
              <a:rPr lang="pl-PL" dirty="0">
                <a:solidFill>
                  <a:schemeClr val="bg1"/>
                </a:solidFill>
                <a:latin typeface="Franklin Gothic Demi Cond" pitchFamily="34" charset="0"/>
              </a:rPr>
              <a:t>P</a:t>
            </a:r>
            <a:r>
              <a:rPr lang="pl-PL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Franklin Gothic Demi Cond" pitchFamily="34" charset="0"/>
              </a:rPr>
              <a:t>1,6 </a:t>
            </a:r>
            <a:endParaRPr lang="pl-PL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35634"/>
            <a:ext cx="620640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222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281865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>
                <a:solidFill>
                  <a:schemeClr val="accent3">
                    <a:lumMod val="50000"/>
                  </a:schemeClr>
                </a:solidFill>
                <a:latin typeface="Franklin Gothic Demi Cond" pitchFamily="34" charset="0"/>
              </a:rPr>
              <a:t>A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  <a:latin typeface="Franklin Gothic Demi Cond" pitchFamily="34" charset="0"/>
              </a:rPr>
              <a:t> ucieszycie się </a:t>
            </a:r>
            <a:r>
              <a:rPr lang="pl-PL" sz="3000" b="1" dirty="0" smtClean="0">
                <a:solidFill>
                  <a:schemeClr val="accent3">
                    <a:lumMod val="50000"/>
                  </a:schemeClr>
                </a:solidFill>
                <a:latin typeface="Franklin Gothic Demi Cond" pitchFamily="34" charset="0"/>
              </a:rPr>
              <a:t>radością 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  <a:latin typeface="Franklin Gothic Demi Cond" pitchFamily="34" charset="0"/>
              </a:rPr>
              <a:t>niewymowną                i pełną chwały wtedy, gdy osiągniecie cel waszej wiary                    - zbawienie dusz.  1 P </a:t>
            </a:r>
            <a:r>
              <a:rPr lang="pl-PL" sz="3000" dirty="0" smtClean="0">
                <a:solidFill>
                  <a:schemeClr val="accent3">
                    <a:lumMod val="50000"/>
                  </a:schemeClr>
                </a:solidFill>
                <a:latin typeface="Franklin Gothic Demi Cond" pitchFamily="34" charset="0"/>
              </a:rPr>
              <a:t>1,8-9</a:t>
            </a:r>
            <a:endParaRPr lang="pl-PL" sz="3000" dirty="0">
              <a:solidFill>
                <a:schemeClr val="accent3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84" y="1124744"/>
            <a:ext cx="620640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54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510879"/>
            <a:ext cx="2664296" cy="528945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Wlałeś w moje serce więcej </a:t>
            </a:r>
            <a:r>
              <a:rPr lang="pl-PL" b="1" dirty="0" smtClean="0">
                <a:solidFill>
                  <a:srgbClr val="FFFF00"/>
                </a:solidFill>
                <a:latin typeface="Franklin Gothic Demi Cond" pitchFamily="34" charset="0"/>
              </a:rPr>
              <a:t>radości 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/>
            </a:r>
            <a:b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niż w czasie obfitego plonu pszenicy                       i młodego wina.                               </a:t>
            </a:r>
            <a:r>
              <a:rPr lang="pl-PL" dirty="0" err="1" smtClean="0">
                <a:solidFill>
                  <a:srgbClr val="FFFF00"/>
                </a:solidFill>
                <a:latin typeface="Franklin Gothic Demi Cond" pitchFamily="34" charset="0"/>
              </a:rPr>
              <a:t>Ps</a:t>
            </a:r>
            <a:r>
              <a:rPr lang="pl-PL" dirty="0" smtClean="0">
                <a:solidFill>
                  <a:srgbClr val="FFFF00"/>
                </a:solidFill>
                <a:latin typeface="Franklin Gothic Demi Cond" pitchFamily="34" charset="0"/>
              </a:rPr>
              <a:t> 4,8</a:t>
            </a:r>
            <a:endParaRPr lang="pl-PL" dirty="0">
              <a:solidFill>
                <a:srgbClr val="FFFF00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620640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92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3080"/>
            <a:ext cx="289066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>
                <a:solidFill>
                  <a:schemeClr val="bg1"/>
                </a:solidFill>
                <a:latin typeface="Franklin Gothic Demi Cond" pitchFamily="34" charset="0"/>
              </a:rPr>
              <a:t>W nim bowiem </a:t>
            </a:r>
            <a:r>
              <a:rPr lang="pl-PL" sz="3000" b="1" dirty="0">
                <a:solidFill>
                  <a:schemeClr val="bg1"/>
                </a:solidFill>
                <a:latin typeface="Franklin Gothic Demi Cond" pitchFamily="34" charset="0"/>
              </a:rPr>
              <a:t>raduje się </a:t>
            </a:r>
            <a:r>
              <a:rPr lang="pl-PL" sz="3000" dirty="0">
                <a:solidFill>
                  <a:schemeClr val="bg1"/>
                </a:solidFill>
                <a:latin typeface="Franklin Gothic Demi Cond" pitchFamily="34" charset="0"/>
              </a:rPr>
              <a:t>serce nasze,  </a:t>
            </a:r>
            <a:r>
              <a:rPr lang="pl-PL" sz="3000" dirty="0" smtClean="0">
                <a:solidFill>
                  <a:schemeClr val="bg1"/>
                </a:solidFill>
                <a:latin typeface="Franklin Gothic Demi Cond" pitchFamily="34" charset="0"/>
              </a:rPr>
              <a:t>                         bo </a:t>
            </a:r>
            <a:r>
              <a:rPr lang="pl-PL" sz="3000" dirty="0">
                <a:solidFill>
                  <a:schemeClr val="bg1"/>
                </a:solidFill>
                <a:latin typeface="Franklin Gothic Demi Cond" pitchFamily="34" charset="0"/>
              </a:rPr>
              <a:t>zaufaliśmy </a:t>
            </a:r>
            <a:r>
              <a:rPr lang="pl-PL" sz="3000" dirty="0" smtClean="0">
                <a:solidFill>
                  <a:schemeClr val="bg1"/>
                </a:solidFill>
                <a:latin typeface="Franklin Gothic Demi Cond" pitchFamily="34" charset="0"/>
              </a:rPr>
              <a:t>  jego </a:t>
            </a:r>
            <a:r>
              <a:rPr lang="pl-PL" sz="3000" dirty="0">
                <a:solidFill>
                  <a:schemeClr val="bg1"/>
                </a:solidFill>
                <a:latin typeface="Franklin Gothic Demi Cond" pitchFamily="34" charset="0"/>
              </a:rPr>
              <a:t>świętemu </a:t>
            </a:r>
            <a:r>
              <a:rPr lang="pl-PL" sz="3000" dirty="0" smtClean="0">
                <a:solidFill>
                  <a:schemeClr val="bg1"/>
                </a:solidFill>
                <a:latin typeface="Franklin Gothic Demi Cond" pitchFamily="34" charset="0"/>
              </a:rPr>
              <a:t>imieniu.</a:t>
            </a:r>
            <a:r>
              <a:rPr lang="pl-PL" sz="30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pl-PL" sz="3000" dirty="0" smtClean="0">
                <a:solidFill>
                  <a:schemeClr val="bg1"/>
                </a:solidFill>
                <a:latin typeface="Franklin Gothic Demi Cond" pitchFamily="34" charset="0"/>
              </a:rPr>
              <a:t>                 </a:t>
            </a:r>
            <a:r>
              <a:rPr lang="pl-PL" sz="3000" dirty="0" err="1" smtClean="0">
                <a:solidFill>
                  <a:schemeClr val="bg1"/>
                </a:solidFill>
                <a:latin typeface="Franklin Gothic Demi Cond" pitchFamily="34" charset="0"/>
              </a:rPr>
              <a:t>Ps</a:t>
            </a:r>
            <a:r>
              <a:rPr lang="pl-PL" sz="3000" dirty="0" smtClean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pl-PL" sz="3000" dirty="0" smtClean="0">
                <a:solidFill>
                  <a:schemeClr val="bg1"/>
                </a:solidFill>
                <a:latin typeface="Franklin Gothic Demi Cond" pitchFamily="34" charset="0"/>
              </a:rPr>
              <a:t>33,21</a:t>
            </a:r>
            <a:endParaRPr lang="pl-PL" sz="3000" dirty="0" smtClean="0">
              <a:solidFill>
                <a:schemeClr val="bg1"/>
              </a:solidFill>
              <a:effectLst/>
              <a:latin typeface="Franklin Gothic Demi Cond" pitchFamily="34" charset="0"/>
            </a:endParaRPr>
          </a:p>
          <a:p>
            <a:endParaRPr lang="pl-PL" sz="30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620640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71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6217920" cy="4663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4"/>
          <p:cNvSpPr/>
          <p:nvPr/>
        </p:nvSpPr>
        <p:spPr>
          <a:xfrm>
            <a:off x="251520" y="692696"/>
            <a:ext cx="228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2800" dirty="0">
                <a:solidFill>
                  <a:schemeClr val="bg2">
                    <a:lumMod val="50000"/>
                  </a:schemeClr>
                </a:solidFill>
                <a:latin typeface="Franklin Gothic Demi Cond" pitchFamily="34" charset="0"/>
              </a:rPr>
              <a:t>Rzekł mu pan: "Dobrze, sługo dobry i wierny! Byłeś wierny </a:t>
            </a: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  <a:latin typeface="Franklin Gothic Demi Cond" pitchFamily="34" charset="0"/>
              </a:rPr>
              <a:t>               w </a:t>
            </a:r>
            <a:r>
              <a:rPr lang="pl-PL" sz="2800" dirty="0">
                <a:solidFill>
                  <a:schemeClr val="bg2">
                    <a:lumMod val="50000"/>
                  </a:schemeClr>
                </a:solidFill>
                <a:latin typeface="Franklin Gothic Demi Cond" pitchFamily="34" charset="0"/>
              </a:rPr>
              <a:t>rzeczach niewielu, nad wieloma cię postawię: wejdź do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Franklin Gothic Demi Cond" pitchFamily="34" charset="0"/>
              </a:rPr>
              <a:t>radości</a:t>
            </a:r>
            <a:r>
              <a:rPr lang="pl-PL" sz="2800" dirty="0">
                <a:solidFill>
                  <a:schemeClr val="bg2">
                    <a:lumMod val="50000"/>
                  </a:schemeClr>
                </a:solidFill>
                <a:latin typeface="Franklin Gothic Demi Cond" pitchFamily="34" charset="0"/>
              </a:rPr>
              <a:t> twego pana!”                                            Mt 21,21</a:t>
            </a:r>
          </a:p>
        </p:txBody>
      </p:sp>
    </p:spTree>
    <p:extLst>
      <p:ext uri="{BB962C8B-B14F-4D97-AF65-F5344CB8AC3E}">
        <p14:creationId xmlns:p14="http://schemas.microsoft.com/office/powerpoint/2010/main" val="29539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273" y="2036540"/>
            <a:ext cx="2421511" cy="3119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3399"/>
                </a:solidFill>
                <a:latin typeface="Franklin Gothic Demi Cond" pitchFamily="34" charset="0"/>
              </a:rPr>
              <a:t>Zawsze się </a:t>
            </a:r>
            <a:r>
              <a:rPr lang="pl-PL" b="1" dirty="0" smtClean="0">
                <a:solidFill>
                  <a:srgbClr val="FF3399"/>
                </a:solidFill>
                <a:latin typeface="Franklin Gothic Demi Cond" pitchFamily="34" charset="0"/>
              </a:rPr>
              <a:t>radujcie</a:t>
            </a:r>
            <a:r>
              <a:rPr lang="pl-PL" dirty="0" smtClean="0">
                <a:solidFill>
                  <a:srgbClr val="FF3399"/>
                </a:solidFill>
                <a:latin typeface="Franklin Gothic Demi Cond" pitchFamily="34" charset="0"/>
              </a:rPr>
              <a:t>,         nieustannie się módlcie!               </a:t>
            </a:r>
            <a:r>
              <a:rPr lang="pl-PL" sz="2800" dirty="0" smtClean="0">
                <a:solidFill>
                  <a:srgbClr val="FF3399"/>
                </a:solidFill>
                <a:latin typeface="Franklin Gothic Demi Cond" pitchFamily="34" charset="0"/>
              </a:rPr>
              <a:t>1 </a:t>
            </a:r>
            <a:r>
              <a:rPr lang="pl-PL" sz="2800" dirty="0" err="1">
                <a:solidFill>
                  <a:srgbClr val="FF3399"/>
                </a:solidFill>
                <a:latin typeface="Franklin Gothic Demi Cond" pitchFamily="34" charset="0"/>
              </a:rPr>
              <a:t>T</a:t>
            </a:r>
            <a:r>
              <a:rPr lang="pl-PL" sz="2800" dirty="0" err="1" smtClean="0">
                <a:solidFill>
                  <a:srgbClr val="FF3399"/>
                </a:solidFill>
                <a:latin typeface="Franklin Gothic Demi Cond" pitchFamily="34" charset="0"/>
              </a:rPr>
              <a:t>es</a:t>
            </a:r>
            <a:r>
              <a:rPr lang="pl-PL" sz="2800" dirty="0" smtClean="0">
                <a:solidFill>
                  <a:srgbClr val="FF3399"/>
                </a:solidFill>
                <a:latin typeface="Franklin Gothic Demi Cond" pitchFamily="34" charset="0"/>
              </a:rPr>
              <a:t> 5, </a:t>
            </a:r>
            <a:r>
              <a:rPr lang="pl-PL" sz="2800" dirty="0" smtClean="0">
                <a:solidFill>
                  <a:srgbClr val="FF3399"/>
                </a:solidFill>
                <a:latin typeface="Franklin Gothic Demi Cond" pitchFamily="34" charset="0"/>
              </a:rPr>
              <a:t>16-17</a:t>
            </a:r>
            <a:endParaRPr lang="pl-PL" sz="2800" dirty="0">
              <a:solidFill>
                <a:srgbClr val="FF3399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620640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2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050828"/>
            <a:ext cx="3106688" cy="477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rPr>
              <a:t>Powiadam wam:                   Tak samo w niebie</a:t>
            </a:r>
            <a:r>
              <a:rPr lang="pl-PL" sz="2500" baseline="30000" dirty="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rPr>
              <a:t> 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rPr>
              <a:t>większa będzie                         </a:t>
            </a:r>
            <a:r>
              <a:rPr lang="pl-PL" sz="2500" b="1" dirty="0" smtClean="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rPr>
              <a:t>radość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rPr>
              <a:t> z jednego grzesznika, który się nawraca, niż                           z dziewięćdziesięciu dziewięciu sprawiedliwych,                      którzy nie potrzebują nawrócenia.                                                               </a:t>
            </a:r>
            <a:r>
              <a:rPr lang="pl-PL" sz="2500" dirty="0" err="1" smtClean="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rPr>
              <a:t>Łk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rPr>
              <a:t> </a:t>
            </a:r>
            <a:r>
              <a:rPr lang="pl-PL" sz="2500" dirty="0" smtClean="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rPr>
              <a:t>15,7</a:t>
            </a:r>
            <a:endParaRPr lang="pl-PL" sz="2500" dirty="0">
              <a:solidFill>
                <a:schemeClr val="accent3">
                  <a:lumMod val="75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34750"/>
            <a:ext cx="6074780" cy="4556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31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08720"/>
            <a:ext cx="2664296" cy="5644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rgbClr val="FFFF00"/>
                </a:solidFill>
                <a:latin typeface="Franklin Gothic Demi Cond" pitchFamily="34" charset="0"/>
              </a:rPr>
              <a:t>W tej właśnie chwili Jezus </a:t>
            </a:r>
            <a:r>
              <a:rPr lang="pl-PL" sz="2400" b="1" dirty="0" smtClean="0">
                <a:solidFill>
                  <a:srgbClr val="FFFF00"/>
                </a:solidFill>
                <a:latin typeface="Franklin Gothic Demi Cond" pitchFamily="34" charset="0"/>
              </a:rPr>
              <a:t>rozradował się </a:t>
            </a:r>
            <a:r>
              <a:rPr lang="pl-PL" sz="2400" dirty="0" smtClean="0">
                <a:solidFill>
                  <a:srgbClr val="FFFF00"/>
                </a:solidFill>
                <a:latin typeface="Franklin Gothic Demi Cond" pitchFamily="34" charset="0"/>
              </a:rPr>
              <a:t>w Duchu Świętym                      i rzekł: «Wysławiam Cię, Ojcze, Panie nieba i ziemi, że zakryłeś te rzeczy przed mądrymi                               i roztropnymi,                  a objawiłeś je prostaczkom. Tak, Ojcze, gdyż takie było Twoje upodobanie.                                                                                              </a:t>
            </a:r>
            <a:r>
              <a:rPr lang="pl-PL" sz="2400" dirty="0" err="1">
                <a:solidFill>
                  <a:srgbClr val="FFFF00"/>
                </a:solidFill>
                <a:latin typeface="Franklin Gothic Demi Cond" pitchFamily="34" charset="0"/>
              </a:rPr>
              <a:t>Ł</a:t>
            </a:r>
            <a:r>
              <a:rPr lang="pl-PL" sz="2400" dirty="0" err="1" smtClean="0">
                <a:solidFill>
                  <a:srgbClr val="FFFF00"/>
                </a:solidFill>
                <a:latin typeface="Franklin Gothic Demi Cond" pitchFamily="34" charset="0"/>
              </a:rPr>
              <a:t>k</a:t>
            </a:r>
            <a:r>
              <a:rPr lang="pl-PL" sz="2400" dirty="0" smtClean="0">
                <a:solidFill>
                  <a:srgbClr val="FFFF00"/>
                </a:solidFill>
                <a:latin typeface="Franklin Gothic Demi Cond" pitchFamily="34" charset="0"/>
              </a:rPr>
              <a:t> 10, </a:t>
            </a:r>
            <a:r>
              <a:rPr lang="pl-PL" sz="2400" dirty="0" smtClean="0">
                <a:solidFill>
                  <a:srgbClr val="FFFF00"/>
                </a:solidFill>
                <a:latin typeface="Franklin Gothic Demi Cond" pitchFamily="34" charset="0"/>
              </a:rPr>
              <a:t>21</a:t>
            </a:r>
            <a:endParaRPr lang="pl-PL" sz="2400" dirty="0">
              <a:solidFill>
                <a:srgbClr val="FFFF00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6216001" cy="466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52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593304"/>
            <a:ext cx="2592288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C00000"/>
                </a:solidFill>
                <a:latin typeface="Franklin Gothic Demi Cond" pitchFamily="34" charset="0"/>
              </a:rPr>
              <a:t>Jeśli będziecie zachowywać moje przykazania, będziecie trwać                   w miłości mojej, tak jak Ja zachowałem przykazania Ojca mego i trwam                         w Jego miłości.                 To wam powiedziałem, aby </a:t>
            </a:r>
            <a:r>
              <a:rPr lang="pl-PL" sz="2800" b="1" dirty="0" smtClean="0">
                <a:solidFill>
                  <a:srgbClr val="C00000"/>
                </a:solidFill>
                <a:latin typeface="Franklin Gothic Demi Cond" pitchFamily="34" charset="0"/>
              </a:rPr>
              <a:t>radość</a:t>
            </a:r>
            <a:r>
              <a:rPr lang="pl-PL" sz="2800" dirty="0" smtClean="0">
                <a:solidFill>
                  <a:srgbClr val="C00000"/>
                </a:solidFill>
                <a:latin typeface="Franklin Gothic Demi Cond" pitchFamily="34" charset="0"/>
              </a:rPr>
              <a:t> moja w was była i aby radość wasza była pełna.                                                                                          J 15, </a:t>
            </a:r>
            <a:r>
              <a:rPr lang="pl-PL" sz="2800" dirty="0" smtClean="0">
                <a:solidFill>
                  <a:srgbClr val="C00000"/>
                </a:solidFill>
                <a:latin typeface="Franklin Gothic Demi Cond" pitchFamily="34" charset="0"/>
              </a:rPr>
              <a:t>10-11</a:t>
            </a:r>
            <a:endParaRPr lang="pl-PL" sz="2800" dirty="0" smtClean="0">
              <a:solidFill>
                <a:srgbClr val="C00000"/>
              </a:solidFill>
              <a:latin typeface="Franklin Gothic Demi Cond" pitchFamily="34" charset="0"/>
            </a:endParaRPr>
          </a:p>
          <a:p>
            <a:endParaRPr lang="pl-PL" sz="280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2472"/>
            <a:ext cx="620640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42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245861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Franklin Gothic Demi Cond" pitchFamily="34" charset="0"/>
              </a:rPr>
              <a:t>Ale teraz idę do Ciebie i tak mówię, będąc jeszcze na świecie, aby moją </a:t>
            </a:r>
            <a:r>
              <a:rPr lang="pl-PL" b="1" dirty="0" smtClean="0">
                <a:latin typeface="Franklin Gothic Demi Cond" pitchFamily="34" charset="0"/>
              </a:rPr>
              <a:t>radość</a:t>
            </a:r>
            <a:r>
              <a:rPr lang="pl-PL" dirty="0" smtClean="0">
                <a:latin typeface="Franklin Gothic Demi Cond" pitchFamily="34" charset="0"/>
              </a:rPr>
              <a:t> mieli w sobie w całej pełni.                                                                J </a:t>
            </a:r>
            <a:r>
              <a:rPr lang="pl-PL" dirty="0" smtClean="0">
                <a:latin typeface="Franklin Gothic Demi Cond" pitchFamily="34" charset="0"/>
              </a:rPr>
              <a:t>17,13</a:t>
            </a:r>
            <a:endParaRPr lang="pl-PL" dirty="0"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18361"/>
            <a:ext cx="6217920" cy="4663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47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836712"/>
            <a:ext cx="288032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92D050"/>
                </a:solidFill>
                <a:latin typeface="Franklin Gothic Demi Cond" pitchFamily="34" charset="0"/>
              </a:rPr>
              <a:t>Ten, kto ma oblubienicę, jest oblubieńcem;                     a przyjaciel oblubieńca, który stoi i słucha go, doznaje najwyższej </a:t>
            </a:r>
            <a:r>
              <a:rPr lang="pl-PL" sz="2800" b="1" dirty="0" smtClean="0">
                <a:solidFill>
                  <a:srgbClr val="92D050"/>
                </a:solidFill>
                <a:latin typeface="Franklin Gothic Demi Cond" pitchFamily="34" charset="0"/>
              </a:rPr>
              <a:t>radości</a:t>
            </a:r>
            <a:r>
              <a:rPr lang="pl-PL" sz="2800" dirty="0" smtClean="0">
                <a:solidFill>
                  <a:srgbClr val="92D050"/>
                </a:solidFill>
                <a:latin typeface="Franklin Gothic Demi Cond" pitchFamily="34" charset="0"/>
              </a:rPr>
              <a:t> na głos oblubieńca. Ta zaś moja </a:t>
            </a:r>
            <a:r>
              <a:rPr lang="pl-PL" sz="2800" b="1" dirty="0" smtClean="0">
                <a:solidFill>
                  <a:srgbClr val="92D050"/>
                </a:solidFill>
                <a:latin typeface="Franklin Gothic Demi Cond" pitchFamily="34" charset="0"/>
              </a:rPr>
              <a:t>radość</a:t>
            </a:r>
            <a:r>
              <a:rPr lang="pl-PL" sz="2800" dirty="0" smtClean="0">
                <a:solidFill>
                  <a:srgbClr val="92D050"/>
                </a:solidFill>
                <a:latin typeface="Franklin Gothic Demi Cond" pitchFamily="34" charset="0"/>
              </a:rPr>
              <a:t> doszła do szczytu.                                   J </a:t>
            </a:r>
            <a:r>
              <a:rPr lang="pl-PL" sz="2800" dirty="0" smtClean="0">
                <a:solidFill>
                  <a:srgbClr val="92D050"/>
                </a:solidFill>
                <a:latin typeface="Franklin Gothic Demi Cond" pitchFamily="34" charset="0"/>
              </a:rPr>
              <a:t>3,29</a:t>
            </a:r>
            <a:endParaRPr lang="pl-PL" sz="2800" dirty="0">
              <a:solidFill>
                <a:srgbClr val="92D050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6071985" cy="4553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12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260263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 smtClean="0">
                <a:latin typeface="Franklin Gothic Demi Cond" pitchFamily="34" charset="0"/>
              </a:rPr>
              <a:t>A oni odchodzili sprzed Sanhedrynu                  i </a:t>
            </a:r>
            <a:r>
              <a:rPr lang="pl-PL" sz="3000" b="1" dirty="0" smtClean="0">
                <a:latin typeface="Franklin Gothic Demi Cond" pitchFamily="34" charset="0"/>
              </a:rPr>
              <a:t>cieszyli się</a:t>
            </a:r>
            <a:r>
              <a:rPr lang="pl-PL" sz="3000" dirty="0" smtClean="0">
                <a:latin typeface="Franklin Gothic Demi Cond" pitchFamily="34" charset="0"/>
              </a:rPr>
              <a:t>, że stali się godni cierpieć dla imienia [Jezusa].                       </a:t>
            </a:r>
            <a:r>
              <a:rPr lang="pl-PL" sz="3000" dirty="0" err="1" smtClean="0">
                <a:latin typeface="Franklin Gothic Demi Cond" pitchFamily="34" charset="0"/>
              </a:rPr>
              <a:t>Dz</a:t>
            </a:r>
            <a:r>
              <a:rPr lang="pl-PL" sz="3000" dirty="0" smtClean="0">
                <a:latin typeface="Franklin Gothic Demi Cond" pitchFamily="34" charset="0"/>
              </a:rPr>
              <a:t> </a:t>
            </a:r>
            <a:r>
              <a:rPr lang="pl-PL" sz="3000" dirty="0" smtClean="0">
                <a:latin typeface="Franklin Gothic Demi Cond" pitchFamily="34" charset="0"/>
              </a:rPr>
              <a:t>5,41</a:t>
            </a:r>
            <a:endParaRPr lang="pl-PL" sz="3000" dirty="0"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620640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21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649" y="980728"/>
            <a:ext cx="253062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dirty="0">
                <a:solidFill>
                  <a:srgbClr val="00B050"/>
                </a:solidFill>
                <a:latin typeface="Franklin Gothic Demi Cond" pitchFamily="34" charset="0"/>
              </a:rPr>
              <a:t>D</a:t>
            </a:r>
            <a:r>
              <a:rPr lang="pl-PL" sz="3000" dirty="0" smtClean="0">
                <a:solidFill>
                  <a:srgbClr val="00B050"/>
                </a:solidFill>
                <a:latin typeface="Franklin Gothic Demi Cond" pitchFamily="34" charset="0"/>
              </a:rPr>
              <a:t>opełnijcie mojej </a:t>
            </a:r>
            <a:r>
              <a:rPr lang="pl-PL" sz="3000" b="1" dirty="0" smtClean="0">
                <a:solidFill>
                  <a:srgbClr val="00B050"/>
                </a:solidFill>
                <a:latin typeface="Franklin Gothic Demi Cond" pitchFamily="34" charset="0"/>
              </a:rPr>
              <a:t>radości</a:t>
            </a:r>
            <a:r>
              <a:rPr lang="pl-PL" sz="3000" dirty="0" smtClean="0">
                <a:solidFill>
                  <a:srgbClr val="00B050"/>
                </a:solidFill>
                <a:latin typeface="Franklin Gothic Demi Cond" pitchFamily="34" charset="0"/>
              </a:rPr>
              <a:t> przez to, że będziecie mieli te same dążenia: tę samą miłość                       i wspólnego ducha, pragnąc tylko jednego (…)   </a:t>
            </a:r>
            <a:r>
              <a:rPr lang="pl-PL" sz="3000" dirty="0" err="1" smtClean="0">
                <a:solidFill>
                  <a:srgbClr val="00B050"/>
                </a:solidFill>
                <a:latin typeface="Franklin Gothic Demi Cond" pitchFamily="34" charset="0"/>
              </a:rPr>
              <a:t>Flp</a:t>
            </a:r>
            <a:r>
              <a:rPr lang="pl-PL" sz="3000" dirty="0" smtClean="0">
                <a:solidFill>
                  <a:srgbClr val="00B050"/>
                </a:solidFill>
                <a:latin typeface="Franklin Gothic Demi Cond" pitchFamily="34" charset="0"/>
              </a:rPr>
              <a:t> </a:t>
            </a:r>
            <a:r>
              <a:rPr lang="pl-PL" sz="3000" dirty="0" smtClean="0">
                <a:solidFill>
                  <a:srgbClr val="00B050"/>
                </a:solidFill>
                <a:latin typeface="Franklin Gothic Demi Cond" pitchFamily="34" charset="0"/>
              </a:rPr>
              <a:t>2,2</a:t>
            </a:r>
            <a:endParaRPr lang="pl-PL" sz="3000" dirty="0">
              <a:solidFill>
                <a:srgbClr val="00B050"/>
              </a:solidFill>
              <a:latin typeface="Franklin Gothic Demi Cond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6206400" cy="465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84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419</Words>
  <Application>Microsoft Office PowerPoint</Application>
  <PresentationFormat>Pokaz na ekranie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Katarzyna</cp:lastModifiedBy>
  <cp:revision>16</cp:revision>
  <dcterms:created xsi:type="dcterms:W3CDTF">2012-06-11T17:58:22Z</dcterms:created>
  <dcterms:modified xsi:type="dcterms:W3CDTF">2012-06-13T09:31:20Z</dcterms:modified>
</cp:coreProperties>
</file>